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3" r:id="rId2"/>
    <p:sldId id="264" r:id="rId3"/>
    <p:sldId id="265" r:id="rId4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8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em Kacem Boureau" initials="MKB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770" autoAdjust="0"/>
    <p:restoredTop sz="94660"/>
  </p:normalViewPr>
  <p:slideViewPr>
    <p:cSldViewPr>
      <p:cViewPr varScale="1">
        <p:scale>
          <a:sx n="133" d="100"/>
          <a:sy n="133" d="100"/>
        </p:scale>
        <p:origin x="1596" y="102"/>
      </p:cViewPr>
      <p:guideLst>
        <p:guide orient="horz" pos="2160"/>
        <p:guide pos="2880"/>
        <p:guide orient="horz" pos="180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8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39B01-E417-4252-A727-5E7A436937B3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D8202-811D-4594-B5FF-6C793591717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894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75359"/>
            <a:ext cx="7772400" cy="12250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5296963"/>
            <a:ext cx="914400" cy="304271"/>
          </a:xfrm>
        </p:spPr>
        <p:txBody>
          <a:bodyPr/>
          <a:lstStyle/>
          <a:p>
            <a:fld id="{28A72FD5-9208-449C-85C4-667A574D14F4}" type="datetime1">
              <a:rPr lang="en-US" smtClean="0"/>
              <a:t>5/9/2022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907704" y="5296962"/>
            <a:ext cx="5328592" cy="304271"/>
          </a:xfrm>
        </p:spPr>
        <p:txBody>
          <a:bodyPr/>
          <a:lstStyle/>
          <a:p>
            <a:r>
              <a:rPr lang="fr-FR" b="1" dirty="0">
                <a:solidFill>
                  <a:schemeClr val="accent5"/>
                </a:solidFill>
              </a:rPr>
              <a:t>40</a:t>
            </a:r>
            <a:r>
              <a:rPr lang="fr-FR" b="1" baseline="30000" dirty="0">
                <a:solidFill>
                  <a:schemeClr val="accent5"/>
                </a:solidFill>
              </a:rPr>
              <a:t>èmes</a:t>
            </a:r>
            <a:r>
              <a:rPr lang="fr-FR" b="1" dirty="0">
                <a:solidFill>
                  <a:schemeClr val="accent5"/>
                </a:solidFill>
              </a:rPr>
              <a:t> Rencontres Universitaires de Génie Civil de l’AUGC, Lille, 23 – 25 mai 2022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380312" y="5296963"/>
            <a:ext cx="1306488" cy="304271"/>
          </a:xfrm>
        </p:spPr>
        <p:txBody>
          <a:bodyPr/>
          <a:lstStyle/>
          <a:p>
            <a:fld id="{078C26B5-BB26-4243-B419-C9B5760F3CFE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1231EF7E-B38D-479F-AB2E-35217F521076}"/>
              </a:ext>
            </a:extLst>
          </p:cNvPr>
          <p:cNvSpPr txBox="1">
            <a:spLocks/>
          </p:cNvSpPr>
          <p:nvPr userDrawn="1"/>
        </p:nvSpPr>
        <p:spPr>
          <a:xfrm>
            <a:off x="1259632" y="5328936"/>
            <a:ext cx="7164288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 b="1" dirty="0">
              <a:solidFill>
                <a:schemeClr val="accent5"/>
              </a:solidFill>
            </a:endParaRPr>
          </a:p>
        </p:txBody>
      </p:sp>
      <p:pic>
        <p:nvPicPr>
          <p:cNvPr id="8" name="Image 7" descr="logo AUGC 2017">
            <a:extLst>
              <a:ext uri="{FF2B5EF4-FFF2-40B4-BE49-F238E27FC236}">
                <a16:creationId xmlns:a16="http://schemas.microsoft.com/office/drawing/2014/main" id="{B0FE6A30-5085-47E3-8A51-3B367AB6D363}"/>
              </a:ext>
            </a:extLst>
          </p:cNvPr>
          <p:cNvPicPr/>
          <p:nvPr userDrawn="1"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96" y="128874"/>
            <a:ext cx="2016224" cy="7264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4412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423D4-7DC5-477E-934E-924558AFBD88}" type="datetime1">
              <a:rPr lang="en-US" smtClean="0"/>
              <a:t>5/9/2022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40èmes Rencontres Universitaires de Génie Civil de l’AUGC, Lille, 23 – 25 mai 2022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26B5-BB26-4243-B419-C9B5760F3C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87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28869"/>
            <a:ext cx="2057400" cy="487627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28869"/>
            <a:ext cx="6019800" cy="487627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5CCBC-1115-4D34-8061-B2163C7C6EB6}" type="datetime1">
              <a:rPr lang="en-US" smtClean="0"/>
              <a:t>5/9/2022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40èmes Rencontres Universitaires de Génie Civil de l’AUGC, Lille, 23 – 25 mai 2022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26B5-BB26-4243-B419-C9B5760F3C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9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0AF7-F735-4C5C-AFE6-5C137A97A49F}" type="datetime1">
              <a:rPr lang="en-US" smtClean="0"/>
              <a:t>5/9/2022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40èmes Rencontres Universitaires de Génie Civil de l’AUGC, Lille, 23 – 25 mai 2022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26B5-BB26-4243-B419-C9B5760F3C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836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EB68-5D1C-46E2-8A81-852A5901C6DB}" type="datetime1">
              <a:rPr lang="en-US" smtClean="0"/>
              <a:t>5/9/2022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40èmes Rencontres Universitaires de Génie Civil de l’AUGC, Lille, 23 – 25 mai 2022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26B5-BB26-4243-B419-C9B5760F3C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834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5F25-EB1B-4CAA-AE8F-17FBC07BFBEE}" type="datetime1">
              <a:rPr lang="en-US" smtClean="0"/>
              <a:t>5/9/2022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40èmes Rencontres Universitaires de Génie Civil de l’AUGC, Lille, 23 – 25 mai 2022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26B5-BB26-4243-B419-C9B5760F3C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4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33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8B12-E26F-45E8-9237-425F9FF61C02}" type="datetime1">
              <a:rPr lang="en-US" smtClean="0"/>
              <a:t>5/9/2022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40èmes Rencontres Universitaires de Génie Civil de l’AUGC, Lille, 23 – 25 mai 2022</a:t>
            </a:r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26B5-BB26-4243-B419-C9B5760F3C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56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2C90-6C17-4D93-9DF2-DC22A3258D9F}" type="datetime1">
              <a:rPr lang="en-US" smtClean="0"/>
              <a:t>5/9/2022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40èmes Rencontres Universitaires de Génie Civil de l’AUGC, Lille, 23 – 25 mai 2022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26B5-BB26-4243-B419-C9B5760F3C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83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D80C-B430-493C-822F-A8413BCAF5D2}" type="datetime1">
              <a:rPr lang="en-US" smtClean="0"/>
              <a:t>5/9/2022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40èmes Rencontres Universitaires de Génie Civil de l’AUGC, Lille, 23 – 25 mai 2022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26B5-BB26-4243-B419-C9B5760F3C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457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27545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FF43-7A1D-473E-8DAA-D0A2ECA62A70}" type="datetime1">
              <a:rPr lang="en-US" smtClean="0"/>
              <a:t>5/9/2022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40èmes Rencontres Universitaires de Génie Civil de l’AUGC, Lille, 23 – 25 mai 2022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26B5-BB26-4243-B419-C9B5760F3C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383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472786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A037-A2D2-4C2E-9E60-CE51EC474A23}" type="datetime1">
              <a:rPr lang="en-US" smtClean="0"/>
              <a:t>5/9/2022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40èmes Rencontres Universitaires de Génie Civil de l’AUGC, Lille, 23 – 25 mai 2022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26B5-BB26-4243-B419-C9B5760F3C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37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16E7976F-6593-45F0-8498-8A120B6595E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495" y="-11964"/>
            <a:ext cx="9160495" cy="5687832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28864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5296963"/>
            <a:ext cx="1090464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562E6-B17F-4ADD-A1A6-FD85791E451B}" type="datetime1">
              <a:rPr lang="en-US" smtClean="0"/>
              <a:t>5/9/2022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619672" y="5296963"/>
            <a:ext cx="5832648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b="1" dirty="0">
                <a:solidFill>
                  <a:schemeClr val="accent5"/>
                </a:solidFill>
              </a:rPr>
              <a:t>40</a:t>
            </a:r>
            <a:r>
              <a:rPr lang="fr-FR" b="1" baseline="30000" dirty="0">
                <a:solidFill>
                  <a:schemeClr val="accent5"/>
                </a:solidFill>
              </a:rPr>
              <a:t>èmes</a:t>
            </a:r>
            <a:r>
              <a:rPr lang="fr-FR" b="1" dirty="0">
                <a:solidFill>
                  <a:schemeClr val="accent5"/>
                </a:solidFill>
              </a:rPr>
              <a:t> Rencontres Universitaires de Génie Civil de l’AUGC, Lille, 23 – 25 mai 2022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524328" y="5296963"/>
            <a:ext cx="1162472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C26B5-BB26-4243-B419-C9B5760F3C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91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273235DB-3F73-4845-86C2-3DDDB8BAAD60}"/>
              </a:ext>
            </a:extLst>
          </p:cNvPr>
          <p:cNvSpPr txBox="1"/>
          <p:nvPr/>
        </p:nvSpPr>
        <p:spPr>
          <a:xfrm>
            <a:off x="2289372" y="1272605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Titre de la présentation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706566E-A0B2-463E-B9C4-7EA1D036D1A2}"/>
              </a:ext>
            </a:extLst>
          </p:cNvPr>
          <p:cNvSpPr txBox="1"/>
          <p:nvPr/>
        </p:nvSpPr>
        <p:spPr>
          <a:xfrm>
            <a:off x="2303748" y="3161060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Université ou Ecole et Laboratoire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A63B64B-F015-4D7B-9690-972E761307A3}"/>
              </a:ext>
            </a:extLst>
          </p:cNvPr>
          <p:cNvSpPr txBox="1"/>
          <p:nvPr/>
        </p:nvSpPr>
        <p:spPr>
          <a:xfrm>
            <a:off x="4099037" y="2319186"/>
            <a:ext cx="917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Auteurs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119B6D9B-E2CE-4D1E-B047-53A03A3BBC0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89372" y="234977"/>
            <a:ext cx="6736432" cy="514267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F13B0A95-D948-45FF-96BE-D47E2FCEEC9C}"/>
              </a:ext>
            </a:extLst>
          </p:cNvPr>
          <p:cNvSpPr txBox="1"/>
          <p:nvPr/>
        </p:nvSpPr>
        <p:spPr>
          <a:xfrm>
            <a:off x="3491880" y="3980730"/>
            <a:ext cx="17344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Logo du Laboratoire ou établissement 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70B612B-321A-4888-86FF-20178D850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26B5-BB26-4243-B419-C9B5760F3CFE}" type="slidenum">
              <a:rPr lang="en-US" smtClean="0"/>
              <a:t>1</a:t>
            </a:fld>
            <a:endParaRPr lang="en-US"/>
          </a:p>
        </p:txBody>
      </p:sp>
      <p:sp>
        <p:nvSpPr>
          <p:cNvPr id="13" name="Espace réservé du pied de page 12">
            <a:extLst>
              <a:ext uri="{FF2B5EF4-FFF2-40B4-BE49-F238E27FC236}">
                <a16:creationId xmlns:a16="http://schemas.microsoft.com/office/drawing/2014/main" id="{62575E97-4284-41AF-878C-FB218DF12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b="1">
                <a:solidFill>
                  <a:schemeClr val="accent5"/>
                </a:solidFill>
              </a:rPr>
              <a:t>40</a:t>
            </a:r>
            <a:r>
              <a:rPr lang="fr-FR" b="1" baseline="30000">
                <a:solidFill>
                  <a:schemeClr val="accent5"/>
                </a:solidFill>
              </a:rPr>
              <a:t>èmes</a:t>
            </a:r>
            <a:r>
              <a:rPr lang="fr-FR" b="1">
                <a:solidFill>
                  <a:schemeClr val="accent5"/>
                </a:solidFill>
              </a:rPr>
              <a:t> Rencontres Universitaires de Génie Civil de l’AUGC, Lille, 23 – 25 mai 2022</a:t>
            </a:r>
            <a:endParaRPr lang="en-US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225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48F5C5-7685-4A8B-A9F1-37EC8C97D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AD0129-3099-4BA9-BA63-373EB6982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3CBDA24-9AF3-4037-A2E4-BFE68933F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40èmes Rencontres Universitaires de Génie Civil de l’AUGC, Lille, 23 – 25 mai 2022</a:t>
            </a:r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111099C-BB7A-4479-BD94-73CB586CB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26B5-BB26-4243-B419-C9B5760F3CF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610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A67740-78DD-444D-BF40-5E78C0FFD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47C315-1F8F-47A9-A568-0958838B698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5CACF0F-45D7-41AB-8FF8-05592FB91EA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4F30743-40AE-4DEE-93FF-7EA2B7EBC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40èmes Rencontres Universitaires de Génie Civil de l’AUGC, Lille, 23 – 25 mai 2022</a:t>
            </a:r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1233B2-724F-4449-AE63-C6935FAC9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26B5-BB26-4243-B419-C9B5760F3C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5964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2985</TotalTime>
  <Words>66</Words>
  <Application>Microsoft Office PowerPoint</Application>
  <PresentationFormat>Affichage à l'écran (16:10)</PresentationFormat>
  <Paragraphs>10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Mariem Kacem Boureau</dc:creator>
  <cp:lastModifiedBy>Alain Sellier</cp:lastModifiedBy>
  <cp:revision>37</cp:revision>
  <dcterms:created xsi:type="dcterms:W3CDTF">2021-04-13T09:00:11Z</dcterms:created>
  <dcterms:modified xsi:type="dcterms:W3CDTF">2022-05-09T17:17:45Z</dcterms:modified>
</cp:coreProperties>
</file>